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0836" y="58779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67729" y="3526302"/>
            <a:ext cx="9144000" cy="2176975"/>
          </a:xfrm>
        </p:spPr>
        <p:txBody>
          <a:bodyPr/>
          <a:lstStyle>
            <a:lvl1pPr marL="0" indent="0" algn="ctr">
              <a:buNone/>
              <a:defRPr sz="24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16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85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62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459545"/>
          </a:xfrm>
        </p:spPr>
        <p:txBody>
          <a:bodyPr/>
          <a:lstStyle>
            <a:lvl1pPr>
              <a:defRPr sz="3600"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43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2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6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 userDrawn="1"/>
        </p:nvSpPr>
        <p:spPr>
          <a:xfrm>
            <a:off x="0" y="0"/>
            <a:ext cx="10515600" cy="459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593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62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66C2-5D76-4861-93E3-2D0100AC029C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B1DFC-9EFA-4FC2-9C78-81A5EF4B93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56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演習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　</a:t>
            </a:r>
            <a:r>
              <a:rPr lang="ja-JP" altLang="en-US" dirty="0"/>
              <a:t>差し</a:t>
            </a:r>
            <a:r>
              <a:rPr lang="ja-JP" altLang="en-US" dirty="0" err="1"/>
              <a:t>ひも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ベースとなるかごに、バンドを重ねることができます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幅</a:t>
            </a:r>
            <a:r>
              <a:rPr lang="ja-JP" altLang="en-US" dirty="0"/>
              <a:t>と色、方向</a:t>
            </a:r>
            <a:r>
              <a:rPr lang="en-US" altLang="ja-JP" dirty="0"/>
              <a:t>(</a:t>
            </a:r>
            <a:r>
              <a:rPr lang="ja-JP" altLang="en-US" dirty="0"/>
              <a:t>水平</a:t>
            </a:r>
            <a:r>
              <a:rPr lang="en-US" altLang="ja-JP" dirty="0"/>
              <a:t>/</a:t>
            </a:r>
            <a:r>
              <a:rPr lang="ja-JP" altLang="en-US" dirty="0"/>
              <a:t>垂直</a:t>
            </a:r>
            <a:r>
              <a:rPr lang="en-US" altLang="ja-JP" dirty="0"/>
              <a:t>/</a:t>
            </a:r>
            <a:r>
              <a:rPr lang="ja-JP" altLang="en-US" dirty="0"/>
              <a:t>斜め</a:t>
            </a:r>
            <a:r>
              <a:rPr lang="en-US" altLang="ja-JP" dirty="0"/>
              <a:t>)</a:t>
            </a:r>
            <a:r>
              <a:rPr lang="ja-JP" altLang="en-US" dirty="0" err="1"/>
              <a:t>、</a:t>
            </a:r>
            <a:r>
              <a:rPr lang="ja-JP" altLang="en-US" dirty="0"/>
              <a:t>何本ごとかなど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r>
              <a:rPr lang="ja-JP" altLang="en-US" dirty="0" smtClean="0"/>
              <a:t>重ね方</a:t>
            </a:r>
            <a:r>
              <a:rPr lang="ja-JP" altLang="en-US" dirty="0"/>
              <a:t>を試してみましょう</a:t>
            </a:r>
            <a:r>
              <a:rPr lang="ja-JP" altLang="en-US" dirty="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05397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STEP1:</a:t>
            </a:r>
            <a:r>
              <a:rPr lang="ja-JP" altLang="en-US" dirty="0"/>
              <a:t>準備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037033"/>
              </p:ext>
            </p:extLst>
          </p:nvPr>
        </p:nvGraphicFramePr>
        <p:xfrm>
          <a:off x="430875" y="1561508"/>
          <a:ext cx="10515600" cy="22860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66158"/>
                <a:gridCol w="4688377"/>
                <a:gridCol w="2432165"/>
                <a:gridCol w="2628900"/>
              </a:tblGrid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 dirty="0">
                          <a:effectLst/>
                        </a:rPr>
                        <a:t>順序</a:t>
                      </a:r>
                      <a:endParaRPr lang="ja-JP" altLang="en-US" b="1" cap="all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操作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例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cap="all">
                          <a:effectLst/>
                        </a:rPr>
                        <a:t>コメント</a:t>
                      </a:r>
                      <a:endParaRPr lang="ja-JP" altLang="en-US" b="1" cap="all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dirty="0">
                          <a:effectLst/>
                        </a:rPr>
                        <a:t>1</a:t>
                      </a:r>
                      <a:endParaRPr lang="en-US" altLang="ja-JP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バンドの種類を「</a:t>
                      </a:r>
                      <a:r>
                        <a:rPr lang="en-US" altLang="ja-JP">
                          <a:effectLst/>
                        </a:rPr>
                        <a:t>PP</a:t>
                      </a:r>
                      <a:r>
                        <a:rPr lang="ja-JP" altLang="en-US">
                          <a:effectLst/>
                        </a:rPr>
                        <a:t>バンド</a:t>
                      </a:r>
                      <a:r>
                        <a:rPr lang="en-US" altLang="ja-JP">
                          <a:effectLst/>
                        </a:rPr>
                        <a:t>(4</a:t>
                      </a:r>
                      <a:r>
                        <a:rPr lang="ja-JP" altLang="en-US">
                          <a:effectLst/>
                        </a:rPr>
                        <a:t>本幅扱い</a:t>
                      </a:r>
                      <a:r>
                        <a:rPr lang="en-US" altLang="ja-JP">
                          <a:effectLst/>
                        </a:rPr>
                        <a:t>)</a:t>
                      </a:r>
                      <a:r>
                        <a:rPr lang="ja-JP" altLang="en-US">
                          <a:effectLst/>
                        </a:rPr>
                        <a:t>」としてかごのベースを作ってください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横</a:t>
                      </a:r>
                      <a:r>
                        <a:rPr lang="en-US" altLang="ja-JP">
                          <a:effectLst/>
                        </a:rPr>
                        <a:t>300mm, </a:t>
                      </a:r>
                      <a:r>
                        <a:rPr lang="ja-JP" altLang="en-US">
                          <a:effectLst/>
                        </a:rPr>
                        <a:t>縦</a:t>
                      </a:r>
                      <a:r>
                        <a:rPr lang="en-US" altLang="ja-JP">
                          <a:effectLst/>
                        </a:rPr>
                        <a:t>120mm, </a:t>
                      </a:r>
                      <a:r>
                        <a:rPr lang="ja-JP" altLang="en-US">
                          <a:effectLst/>
                        </a:rPr>
                        <a:t>高さ</a:t>
                      </a:r>
                      <a:r>
                        <a:rPr lang="en-US" altLang="ja-JP">
                          <a:effectLst/>
                        </a:rPr>
                        <a:t>200mm </a:t>
                      </a:r>
                      <a:r>
                        <a:rPr lang="ja-JP" altLang="en-US">
                          <a:effectLst/>
                        </a:rPr>
                        <a:t>で概算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割いた幅は</a:t>
                      </a:r>
                      <a:r>
                        <a:rPr lang="en-US" altLang="ja-JP" dirty="0">
                          <a:effectLst/>
                        </a:rPr>
                        <a:t>1/4, 2/4, 3/4</a:t>
                      </a:r>
                      <a:br>
                        <a:rPr lang="en-US" altLang="ja-JP" dirty="0">
                          <a:effectLst/>
                        </a:rPr>
                      </a:br>
                      <a:r>
                        <a:rPr lang="en-US" altLang="ja-JP" dirty="0">
                          <a:effectLst/>
                        </a:rPr>
                        <a:t>4/4</a:t>
                      </a:r>
                      <a:r>
                        <a:rPr lang="ja-JP" altLang="en-US" dirty="0">
                          <a:effectLst/>
                        </a:rPr>
                        <a:t>幅</a:t>
                      </a:r>
                      <a:r>
                        <a:rPr lang="en-US" altLang="ja-JP" dirty="0">
                          <a:effectLst/>
                        </a:rPr>
                        <a:t>=</a:t>
                      </a:r>
                      <a:r>
                        <a:rPr lang="ja-JP" altLang="en-US" dirty="0" smtClean="0">
                          <a:effectLst/>
                        </a:rPr>
                        <a:t>割かない</a:t>
                      </a:r>
                      <a:r>
                        <a:rPr lang="ja-JP" altLang="en-US" dirty="0" smtClean="0">
                          <a:solidFill>
                            <a:srgbClr val="FF0000"/>
                          </a:solidFill>
                          <a:effectLst/>
                        </a:rPr>
                        <a:t>幅</a:t>
                      </a:r>
                      <a:endParaRPr lang="ja-JP" altLang="en-US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2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「縦横側面を展開する」のチェックをオフにしてください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個別ではなくまとめて適用するため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>
                          <a:effectLst/>
                        </a:rPr>
                        <a:t>3</a:t>
                      </a:r>
                      <a:endParaRPr lang="en-US" altLang="ja-JP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「基本色」に好きな色を選んでください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>
                          <a:effectLst/>
                        </a:rPr>
                        <a:t>「ライトグレー」</a:t>
                      </a:r>
                      <a:endParaRPr lang="ja-JP" altLang="en-US" b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dirty="0">
                          <a:effectLst/>
                        </a:rPr>
                        <a:t>ベース色です。ここでは薄い色がおすすめ</a:t>
                      </a:r>
                      <a:endParaRPr lang="ja-JP" altLang="en-US" b="0" dirty="0"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511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STEP2: </a:t>
            </a:r>
            <a:r>
              <a:rPr lang="ja-JP" altLang="en-US" dirty="0"/>
              <a:t>試してみよう　</a:t>
            </a:r>
            <a:r>
              <a:rPr lang="en-US" altLang="ja-JP" dirty="0" smtClean="0"/>
              <a:t>(3</a:t>
            </a:r>
            <a:r>
              <a:rPr lang="ja-JP" altLang="en-US" dirty="0" smtClean="0"/>
              <a:t>本ごと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077710"/>
              </p:ext>
            </p:extLst>
          </p:nvPr>
        </p:nvGraphicFramePr>
        <p:xfrm>
          <a:off x="324195" y="522711"/>
          <a:ext cx="10831484" cy="629283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98764"/>
                <a:gridCol w="6409114"/>
                <a:gridCol w="1215735"/>
                <a:gridCol w="2707871"/>
              </a:tblGrid>
              <a:tr h="235609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順序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操作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例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240684"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STEP1</a:t>
                      </a:r>
                      <a:r>
                        <a:rPr lang="ja-JP" altLang="en-US" sz="1800">
                          <a:effectLst/>
                        </a:rPr>
                        <a:t>の状態から開始します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23560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差しひも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タブを開きましょう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24068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追加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ボタンをクリックしてください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行が作られます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79610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3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dirty="0">
                          <a:effectLst/>
                        </a:rPr>
                        <a:t>「配置面」は”側面”、「角度」は”</a:t>
                      </a:r>
                      <a:r>
                        <a:rPr lang="en-US" altLang="ja-JP" sz="1800" dirty="0">
                          <a:effectLst/>
                        </a:rPr>
                        <a:t>0</a:t>
                      </a:r>
                      <a:r>
                        <a:rPr lang="ja-JP" altLang="en-US" sz="1800" dirty="0">
                          <a:effectLst/>
                        </a:rPr>
                        <a:t>度</a:t>
                      </a:r>
                      <a:r>
                        <a:rPr lang="en-US" altLang="ja-JP" sz="1800" dirty="0">
                          <a:effectLst/>
                        </a:rPr>
                        <a:t>(</a:t>
                      </a:r>
                      <a:r>
                        <a:rPr lang="ja-JP" altLang="en-US" sz="1800" dirty="0">
                          <a:effectLst/>
                        </a:rPr>
                        <a:t>水平・横</a:t>
                      </a:r>
                      <a:r>
                        <a:rPr lang="en-US" altLang="ja-JP" sz="1800" dirty="0">
                          <a:effectLst/>
                        </a:rPr>
                        <a:t>)”</a:t>
                      </a:r>
                      <a:br>
                        <a:rPr lang="en-US" altLang="ja-JP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「中心点」は”</a:t>
                      </a:r>
                      <a:r>
                        <a:rPr lang="ja-JP" altLang="en-US" sz="1800" dirty="0" err="1">
                          <a:effectLst/>
                        </a:rPr>
                        <a:t>ひも</a:t>
                      </a:r>
                      <a:r>
                        <a:rPr lang="ja-JP" altLang="en-US" sz="1800" dirty="0">
                          <a:effectLst/>
                        </a:rPr>
                        <a:t>中央”、何本幅は”</a:t>
                      </a:r>
                      <a:r>
                        <a:rPr lang="en-US" altLang="ja-JP" sz="1800" dirty="0">
                          <a:effectLst/>
                        </a:rPr>
                        <a:t>2″</a:t>
                      </a:r>
                      <a:r>
                        <a:rPr lang="ja-JP" altLang="en-US" sz="1800" dirty="0" err="1">
                          <a:effectLst/>
                        </a:rPr>
                        <a:t>、</a:t>
                      </a:r>
                      <a:r>
                        <a:rPr lang="ja-JP" altLang="en-US" sz="1800" dirty="0">
                          <a:effectLst/>
                        </a:rPr>
                        <a:t>色は好きな色に変更する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「赤」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669799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4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編みひもに、差しひもが重ねて表示されます</a:t>
                      </a:r>
                      <a:br>
                        <a:rPr lang="ja-JP" altLang="en-US" sz="1600">
                          <a:effectLst/>
                        </a:rPr>
                      </a:br>
                      <a:r>
                        <a:rPr lang="en-US" altLang="ja-JP" sz="1600">
                          <a:effectLst/>
                        </a:rPr>
                        <a:t>(</a:t>
                      </a:r>
                      <a:r>
                        <a:rPr lang="ja-JP" altLang="en-US" sz="1600">
                          <a:effectLst/>
                        </a:rPr>
                        <a:t>編み目にはなりません</a:t>
                      </a:r>
                      <a:r>
                        <a:rPr lang="en-US" altLang="ja-JP" sz="1600">
                          <a:effectLst/>
                        </a:rPr>
                        <a:t>)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29622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5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差しひも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タブに戻り、「何本ごと」を</a:t>
                      </a:r>
                      <a:r>
                        <a:rPr lang="en-US" altLang="ja-JP" sz="1800">
                          <a:effectLst/>
                        </a:rPr>
                        <a:t>3</a:t>
                      </a:r>
                      <a:r>
                        <a:rPr lang="ja-JP" altLang="en-US" sz="1800">
                          <a:effectLst/>
                        </a:rPr>
                        <a:t>にします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45270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6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>
                          <a:effectLst/>
                        </a:rPr>
                        <a:t>[</a:t>
                      </a:r>
                      <a:r>
                        <a:rPr lang="ja-JP" altLang="en-US" sz="1800">
                          <a:effectLst/>
                        </a:rPr>
                        <a:t>プレビュー</a:t>
                      </a:r>
                      <a:r>
                        <a:rPr lang="en-US" altLang="ja-JP" sz="1800">
                          <a:effectLst/>
                        </a:rPr>
                        <a:t>]</a:t>
                      </a:r>
                      <a:r>
                        <a:rPr lang="ja-JP" altLang="en-US" sz="1800">
                          <a:effectLst/>
                        </a:rPr>
                        <a:t>タブで、結果を確認しましょう</a:t>
                      </a:r>
                      <a:endParaRPr lang="ja-JP" altLang="en-US" sz="18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本目から開始して</a:t>
                      </a:r>
                      <a:r>
                        <a:rPr lang="en-US" altLang="ja-JP" sz="1600">
                          <a:effectLst/>
                        </a:rPr>
                        <a:t>3</a:t>
                      </a:r>
                      <a:r>
                        <a:rPr lang="ja-JP" altLang="en-US" sz="1600">
                          <a:effectLst/>
                        </a:rPr>
                        <a:t>本ごとに、差しひもが重なります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90719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7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追加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ボタンで差しひもを加え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、「配置面」「角度」「中心点」「何本幅」は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と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同じに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してください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。色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は違う色にしてください。</a:t>
                      </a:r>
                      <a:b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「開始位置」は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ja-JP" alt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何本ごと」は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にしてください</a:t>
                      </a:r>
                      <a:endParaRPr lang="ja-JP" alt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「青」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45270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8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r>
                        <a:rPr lang="ja-JP" altLang="en-US" sz="1600">
                          <a:effectLst/>
                        </a:rPr>
                        <a:t>本目から開始して</a:t>
                      </a:r>
                      <a:r>
                        <a:rPr lang="en-US" altLang="ja-JP" sz="1600">
                          <a:effectLst/>
                        </a:rPr>
                        <a:t>3</a:t>
                      </a:r>
                      <a:r>
                        <a:rPr lang="ja-JP" altLang="en-US" sz="1600">
                          <a:effectLst/>
                        </a:rPr>
                        <a:t>本ごとに、差しひもが加わります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907190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altLang="ja-JP" sz="1600" b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/>
                        </a:rPr>
                        <a:t>[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追加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ボタンで差しひもを加え、「配置面」「角度」「中心点」「何本幅」は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と同じにしてください。色は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</a:rPr>
                        <a:t>とも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違う色にしてください。</a:t>
                      </a:r>
                      <a:b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開始位置」は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altLang="en-US" sz="1800" dirty="0" err="1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「何本ごと」は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altLang="en-US" sz="1800" dirty="0">
                          <a:solidFill>
                            <a:schemeClr val="tx1"/>
                          </a:solidFill>
                          <a:effectLst/>
                        </a:rPr>
                        <a:t>にしてください</a:t>
                      </a:r>
                      <a:endParaRPr lang="ja-JP" altLang="en-US" sz="18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「緑」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  <a:tr h="452704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10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5596" marR="15596" marT="7798" marB="7798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本目から開始して</a:t>
                      </a:r>
                      <a:r>
                        <a:rPr lang="en-US" altLang="ja-JP" sz="1600" dirty="0">
                          <a:effectLst/>
                        </a:rPr>
                        <a:t>3</a:t>
                      </a:r>
                      <a:r>
                        <a:rPr lang="ja-JP" altLang="en-US" sz="1600" dirty="0">
                          <a:effectLst/>
                        </a:rPr>
                        <a:t>本ごとに、差し</a:t>
                      </a:r>
                      <a:r>
                        <a:rPr lang="ja-JP" altLang="en-US" sz="1600" dirty="0" err="1">
                          <a:effectLst/>
                        </a:rPr>
                        <a:t>ひもが</a:t>
                      </a:r>
                      <a:r>
                        <a:rPr lang="ja-JP" altLang="en-US" sz="1600" dirty="0">
                          <a:effectLst/>
                        </a:rPr>
                        <a:t>加わります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5596" marR="15596" marT="7798" marB="779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82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STEP3</a:t>
            </a:r>
            <a:r>
              <a:rPr lang="en-US" altLang="ja-JP" dirty="0" smtClean="0"/>
              <a:t>:</a:t>
            </a:r>
            <a:r>
              <a:rPr lang="ja-JP" altLang="en-US" dirty="0"/>
              <a:t>更に試してみよう　</a:t>
            </a:r>
            <a:r>
              <a:rPr lang="en-US" altLang="ja-JP" dirty="0"/>
              <a:t>(</a:t>
            </a:r>
            <a:r>
              <a:rPr lang="ja-JP" altLang="en-US" dirty="0"/>
              <a:t>角度と描画順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88178"/>
              </p:ext>
            </p:extLst>
          </p:nvPr>
        </p:nvGraphicFramePr>
        <p:xfrm>
          <a:off x="241068" y="615145"/>
          <a:ext cx="11529756" cy="61468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15143"/>
                <a:gridCol w="6991004"/>
                <a:gridCol w="1041170"/>
                <a:gridCol w="2882439"/>
              </a:tblGrid>
              <a:tr h="291535"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順序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 dirty="0">
                          <a:effectLst/>
                        </a:rPr>
                        <a:t>操作</a:t>
                      </a:r>
                      <a:endParaRPr lang="ja-JP" altLang="en-US" sz="1600" b="1" cap="all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例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cap="all">
                          <a:effectLst/>
                        </a:rPr>
                        <a:t>コメント</a:t>
                      </a:r>
                      <a:endParaRPr lang="ja-JP" altLang="en-US" sz="1600" b="1" cap="all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STEP2 </a:t>
                      </a:r>
                      <a:r>
                        <a:rPr lang="ja-JP" altLang="en-US" sz="1800" dirty="0">
                          <a:effectLst/>
                        </a:rPr>
                        <a:t>の状態から続けます。更に差しひもを加えます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差しひも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 smtClean="0">
                          <a:effectLst/>
                        </a:rPr>
                        <a:t>タブ</a:t>
                      </a:r>
                      <a:r>
                        <a:rPr lang="ja-JP" altLang="en-US" dirty="0" smtClean="0"/>
                        <a:t>をクリックしてください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 dirty="0" smtClean="0"/>
                        <a:t>[</a:t>
                      </a:r>
                      <a:r>
                        <a:rPr lang="ja-JP" altLang="en-US" sz="1600" dirty="0" smtClean="0"/>
                        <a:t>差しひも</a:t>
                      </a:r>
                      <a:r>
                        <a:rPr lang="en-US" altLang="ja-JP" sz="1600" dirty="0" smtClean="0"/>
                        <a:t>]</a:t>
                      </a:r>
                      <a:r>
                        <a:rPr lang="ja-JP" altLang="en-US" sz="1600" smtClean="0"/>
                        <a:t>タブが表示されます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2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追加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ボタンをクリックしてください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行が作られます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67632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3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dirty="0">
                          <a:effectLst/>
                        </a:rPr>
                        <a:t>「配置面」は”全面”、「角度」は”</a:t>
                      </a:r>
                      <a:r>
                        <a:rPr lang="en-US" altLang="ja-JP" sz="1800" dirty="0">
                          <a:effectLst/>
                        </a:rPr>
                        <a:t>90</a:t>
                      </a:r>
                      <a:r>
                        <a:rPr lang="ja-JP" altLang="en-US" sz="1800" dirty="0">
                          <a:effectLst/>
                        </a:rPr>
                        <a:t>度</a:t>
                      </a:r>
                      <a:r>
                        <a:rPr lang="en-US" altLang="ja-JP" sz="1800" dirty="0">
                          <a:effectLst/>
                        </a:rPr>
                        <a:t>(</a:t>
                      </a:r>
                      <a:r>
                        <a:rPr lang="ja-JP" altLang="en-US" sz="1800" dirty="0">
                          <a:effectLst/>
                        </a:rPr>
                        <a:t>垂直・縦</a:t>
                      </a:r>
                      <a:r>
                        <a:rPr lang="en-US" altLang="ja-JP" sz="1800" dirty="0">
                          <a:effectLst/>
                        </a:rPr>
                        <a:t>)”</a:t>
                      </a:r>
                      <a:br>
                        <a:rPr lang="en-US" altLang="ja-JP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「中心点」は”</a:t>
                      </a:r>
                      <a:r>
                        <a:rPr lang="ja-JP" altLang="en-US" sz="1800" dirty="0" err="1">
                          <a:effectLst/>
                        </a:rPr>
                        <a:t>ひも</a:t>
                      </a:r>
                      <a:r>
                        <a:rPr lang="ja-JP" altLang="en-US" sz="1800" dirty="0">
                          <a:effectLst/>
                        </a:rPr>
                        <a:t>中央”、何本幅は”</a:t>
                      </a:r>
                      <a:r>
                        <a:rPr lang="en-US" altLang="ja-JP" sz="1800" dirty="0">
                          <a:effectLst/>
                        </a:rPr>
                        <a:t>3</a:t>
                      </a:r>
                      <a:r>
                        <a:rPr lang="ja-JP" altLang="en-US" sz="1800" dirty="0">
                          <a:effectLst/>
                        </a:rPr>
                        <a:t>“、色は好きな色に変更してください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「ブラウン」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4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縦ひもと横ひもに重なります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85613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5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差しひも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タブを開き、</a:t>
                      </a: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追加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ボタンをクリックしてください。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「配置面」は”側面”、「角度」は”</a:t>
                      </a:r>
                      <a:r>
                        <a:rPr lang="en-US" altLang="ja-JP" sz="1800" dirty="0">
                          <a:effectLst/>
                        </a:rPr>
                        <a:t>45</a:t>
                      </a:r>
                      <a:r>
                        <a:rPr lang="ja-JP" altLang="en-US" sz="1800" dirty="0">
                          <a:effectLst/>
                        </a:rPr>
                        <a:t>度</a:t>
                      </a:r>
                      <a:r>
                        <a:rPr lang="en-US" altLang="ja-JP" sz="1800" dirty="0">
                          <a:effectLst/>
                        </a:rPr>
                        <a:t>(</a:t>
                      </a:r>
                      <a:r>
                        <a:rPr lang="ja-JP" altLang="en-US" sz="1800" dirty="0">
                          <a:effectLst/>
                        </a:rPr>
                        <a:t>右斜め</a:t>
                      </a:r>
                      <a:r>
                        <a:rPr lang="en-US" altLang="ja-JP" sz="1800" dirty="0">
                          <a:effectLst/>
                        </a:rPr>
                        <a:t>)”</a:t>
                      </a:r>
                      <a:br>
                        <a:rPr lang="en-US" altLang="ja-JP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「中心点」は”</a:t>
                      </a:r>
                      <a:r>
                        <a:rPr lang="ja-JP" altLang="en-US" sz="1800" dirty="0" err="1">
                          <a:effectLst/>
                        </a:rPr>
                        <a:t>ひも</a:t>
                      </a:r>
                      <a:r>
                        <a:rPr lang="ja-JP" altLang="en-US" sz="1800" dirty="0">
                          <a:effectLst/>
                        </a:rPr>
                        <a:t>中央”、何本幅は”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r>
                        <a:rPr lang="ja-JP" altLang="en-US" sz="1800" dirty="0" err="1">
                          <a:effectLst/>
                        </a:rPr>
                        <a:t>、</a:t>
                      </a:r>
                      <a:r>
                        <a:rPr lang="ja-JP" altLang="en-US" sz="1800" dirty="0">
                          <a:effectLst/>
                        </a:rPr>
                        <a:t>色は好きな色に変更してください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「ピンク」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6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斜めに重なります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85613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7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差しひも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タブを開き、</a:t>
                      </a: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追加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ボタンをクリックしてください。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「配置面」は”側面”、「角度」は”</a:t>
                      </a:r>
                      <a:r>
                        <a:rPr lang="en-US" altLang="ja-JP" sz="1800" dirty="0">
                          <a:effectLst/>
                        </a:rPr>
                        <a:t>135</a:t>
                      </a:r>
                      <a:r>
                        <a:rPr lang="ja-JP" altLang="en-US" sz="1800" dirty="0">
                          <a:effectLst/>
                        </a:rPr>
                        <a:t>度</a:t>
                      </a:r>
                      <a:r>
                        <a:rPr lang="en-US" altLang="ja-JP" sz="1800" dirty="0">
                          <a:effectLst/>
                        </a:rPr>
                        <a:t>(</a:t>
                      </a:r>
                      <a:r>
                        <a:rPr lang="ja-JP" altLang="en-US" sz="1800" dirty="0">
                          <a:effectLst/>
                        </a:rPr>
                        <a:t>左斜め</a:t>
                      </a:r>
                      <a:r>
                        <a:rPr lang="en-US" altLang="ja-JP" sz="1800" dirty="0">
                          <a:effectLst/>
                        </a:rPr>
                        <a:t>)”</a:t>
                      </a:r>
                      <a:br>
                        <a:rPr lang="en-US" altLang="ja-JP" sz="1800" dirty="0">
                          <a:effectLst/>
                        </a:rPr>
                      </a:br>
                      <a:r>
                        <a:rPr lang="ja-JP" altLang="en-US" sz="1800" dirty="0">
                          <a:effectLst/>
                        </a:rPr>
                        <a:t>「中心点」は”</a:t>
                      </a:r>
                      <a:r>
                        <a:rPr lang="ja-JP" altLang="en-US" sz="1800" dirty="0" err="1">
                          <a:effectLst/>
                        </a:rPr>
                        <a:t>ひも</a:t>
                      </a:r>
                      <a:r>
                        <a:rPr lang="ja-JP" altLang="en-US" sz="1800" dirty="0">
                          <a:effectLst/>
                        </a:rPr>
                        <a:t>中央”、何本幅は”</a:t>
                      </a:r>
                      <a:r>
                        <a:rPr lang="en-US" altLang="ja-JP" sz="1800" dirty="0">
                          <a:effectLst/>
                        </a:rPr>
                        <a:t>1</a:t>
                      </a:r>
                      <a:r>
                        <a:rPr lang="ja-JP" altLang="en-US" sz="1800" dirty="0" err="1">
                          <a:effectLst/>
                        </a:rPr>
                        <a:t>、</a:t>
                      </a:r>
                      <a:r>
                        <a:rPr lang="ja-JP" altLang="en-US" sz="1800" dirty="0">
                          <a:effectLst/>
                        </a:rPr>
                        <a:t>色は好きな色に変更してください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r>
                        <a:rPr lang="ja-JP" altLang="en-US" sz="1600" dirty="0">
                          <a:effectLst/>
                        </a:rPr>
                        <a:t>「オレンジ」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「有効」にチェックが入れば</a:t>
                      </a:r>
                      <a:r>
                        <a:rPr lang="en-US" altLang="ja-JP" sz="1600">
                          <a:effectLst/>
                        </a:rPr>
                        <a:t>OK</a:t>
                      </a:r>
                      <a:r>
                        <a:rPr lang="ja-JP" altLang="en-US" sz="1600">
                          <a:effectLst/>
                        </a:rPr>
                        <a:t>です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294221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8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斜めに重なります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856137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9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800" dirty="0">
                          <a:effectLst/>
                        </a:rPr>
                        <a:t>描画順序を変えてみましょう。</a:t>
                      </a:r>
                      <a:br>
                        <a:rPr lang="ja-JP" altLang="en-US" sz="1800" dirty="0">
                          <a:effectLst/>
                        </a:rPr>
                      </a:b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差しひも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タブを開き、</a:t>
                      </a:r>
                      <a:r>
                        <a:rPr lang="en-US" altLang="ja-JP" sz="1800" dirty="0">
                          <a:effectLst/>
                        </a:rPr>
                        <a:t>4</a:t>
                      </a:r>
                      <a:r>
                        <a:rPr lang="ja-JP" altLang="en-US" sz="1800" dirty="0">
                          <a:effectLst/>
                        </a:rPr>
                        <a:t>行目の「全面」「</a:t>
                      </a:r>
                      <a:r>
                        <a:rPr lang="en-US" altLang="ja-JP" sz="1800" dirty="0">
                          <a:effectLst/>
                        </a:rPr>
                        <a:t>90</a:t>
                      </a:r>
                      <a:r>
                        <a:rPr lang="ja-JP" altLang="en-US" sz="1800" dirty="0">
                          <a:effectLst/>
                        </a:rPr>
                        <a:t>度</a:t>
                      </a:r>
                      <a:r>
                        <a:rPr lang="en-US" altLang="ja-JP" sz="1800" dirty="0">
                          <a:effectLst/>
                        </a:rPr>
                        <a:t>(</a:t>
                      </a:r>
                      <a:r>
                        <a:rPr lang="ja-JP" altLang="en-US" sz="1800" dirty="0">
                          <a:effectLst/>
                        </a:rPr>
                        <a:t>垂直・縦</a:t>
                      </a:r>
                      <a:r>
                        <a:rPr lang="en-US" altLang="ja-JP" sz="1800" dirty="0">
                          <a:effectLst/>
                        </a:rPr>
                        <a:t>)</a:t>
                      </a:r>
                      <a:r>
                        <a:rPr lang="ja-JP" altLang="en-US" sz="1800" dirty="0">
                          <a:effectLst/>
                        </a:rPr>
                        <a:t>」を選択してから、</a:t>
                      </a:r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上へ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ボタンを</a:t>
                      </a:r>
                      <a:r>
                        <a:rPr lang="en-US" altLang="ja-JP" sz="1800" dirty="0">
                          <a:effectLst/>
                        </a:rPr>
                        <a:t>3</a:t>
                      </a:r>
                      <a:r>
                        <a:rPr lang="ja-JP" altLang="en-US" sz="1800" dirty="0">
                          <a:effectLst/>
                        </a:rPr>
                        <a:t>回クリックします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ctr" latinLnBrk="0"/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>
                          <a:effectLst/>
                        </a:rPr>
                        <a:t>「全面」「</a:t>
                      </a:r>
                      <a:r>
                        <a:rPr lang="en-US" altLang="ja-JP" sz="1600">
                          <a:effectLst/>
                        </a:rPr>
                        <a:t>90</a:t>
                      </a:r>
                      <a:r>
                        <a:rPr lang="ja-JP" altLang="en-US" sz="1600">
                          <a:effectLst/>
                        </a:rPr>
                        <a:t>度</a:t>
                      </a:r>
                      <a:r>
                        <a:rPr lang="en-US" altLang="ja-JP" sz="1600">
                          <a:effectLst/>
                        </a:rPr>
                        <a:t>(</a:t>
                      </a:r>
                      <a:r>
                        <a:rPr lang="ja-JP" altLang="en-US" sz="1600">
                          <a:effectLst/>
                        </a:rPr>
                        <a:t>垂直・縦</a:t>
                      </a:r>
                      <a:r>
                        <a:rPr lang="en-US" altLang="ja-JP" sz="1600">
                          <a:effectLst/>
                        </a:rPr>
                        <a:t>)</a:t>
                      </a:r>
                      <a:r>
                        <a:rPr lang="ja-JP" altLang="en-US" sz="1600">
                          <a:effectLst/>
                        </a:rPr>
                        <a:t>」が</a:t>
                      </a:r>
                      <a:r>
                        <a:rPr lang="en-US" altLang="ja-JP" sz="1600">
                          <a:effectLst/>
                        </a:rPr>
                        <a:t>1</a:t>
                      </a:r>
                      <a:r>
                        <a:rPr lang="ja-JP" altLang="en-US" sz="1600">
                          <a:effectLst/>
                        </a:rPr>
                        <a:t>行目になります</a:t>
                      </a:r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  <a:tr h="845203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600">
                          <a:effectLst/>
                        </a:rPr>
                        <a:t>10</a:t>
                      </a:r>
                      <a:endParaRPr lang="en-US" altLang="ja-JP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ja-JP" sz="1800" dirty="0">
                          <a:effectLst/>
                        </a:rPr>
                        <a:t>[</a:t>
                      </a:r>
                      <a:r>
                        <a:rPr lang="ja-JP" altLang="en-US" sz="1800" dirty="0">
                          <a:effectLst/>
                        </a:rPr>
                        <a:t>プレビュー</a:t>
                      </a:r>
                      <a:r>
                        <a:rPr lang="en-US" altLang="ja-JP" sz="1800" dirty="0">
                          <a:effectLst/>
                        </a:rPr>
                        <a:t>]</a:t>
                      </a:r>
                      <a:r>
                        <a:rPr lang="ja-JP" altLang="en-US" sz="1800" dirty="0">
                          <a:effectLst/>
                        </a:rPr>
                        <a:t>タブで、結果を確認しましょう</a:t>
                      </a:r>
                      <a:endParaRPr lang="ja-JP" altLang="en-US" sz="18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endParaRPr lang="ja-JP" altLang="en-US" sz="1600" b="0">
                        <a:effectLst/>
                      </a:endParaRPr>
                    </a:p>
                  </a:txBody>
                  <a:tcPr marL="12950" marR="12950" marT="6475" marB="6475" anchor="ctr"/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ja-JP" altLang="en-US" sz="1600" dirty="0">
                          <a:effectLst/>
                        </a:rPr>
                        <a:t>差しひもの描画順が変わります。不透明色の場合は表示が変わります</a:t>
                      </a:r>
                      <a:endParaRPr lang="ja-JP" altLang="en-US" sz="1600" b="0" dirty="0">
                        <a:effectLst/>
                      </a:endParaRPr>
                    </a:p>
                  </a:txBody>
                  <a:tcPr marL="12950" marR="12950" marT="6475" marB="64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34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STEP4: </a:t>
            </a:r>
            <a:r>
              <a:rPr lang="ja-JP" altLang="en-US" dirty="0"/>
              <a:t>演習</a:t>
            </a:r>
            <a:r>
              <a:rPr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6493" y="902487"/>
            <a:ext cx="9677400" cy="435133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/>
              <a:t>かごのベースを作り、</a:t>
            </a:r>
          </a:p>
          <a:p>
            <a:r>
              <a:rPr lang="ja-JP" altLang="en-US" dirty="0"/>
              <a:t>縦ひもの色は全て白</a:t>
            </a:r>
          </a:p>
          <a:p>
            <a:r>
              <a:rPr lang="ja-JP" altLang="en-US" dirty="0"/>
              <a:t>横ひもの色は全て白</a:t>
            </a:r>
          </a:p>
          <a:p>
            <a:r>
              <a:rPr lang="ja-JP" altLang="en-US" dirty="0"/>
              <a:t>側面の編みひもの色は全て赤</a:t>
            </a:r>
          </a:p>
          <a:p>
            <a:pPr marL="0" indent="0">
              <a:buNone/>
            </a:pPr>
            <a:r>
              <a:rPr lang="ja-JP" altLang="en-US" dirty="0"/>
              <a:t>にしてください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赤</a:t>
            </a:r>
            <a:r>
              <a:rPr lang="ja-JP" altLang="en-US" dirty="0"/>
              <a:t>と白のチェック柄のかごが出来たはずです。</a:t>
            </a:r>
            <a:br>
              <a:rPr lang="ja-JP" altLang="en-US" dirty="0"/>
            </a:br>
            <a:r>
              <a:rPr lang="ja-JP" altLang="en-US" dirty="0"/>
              <a:t>差しひもを加えて、次のような花柄のかごに変えてください。</a:t>
            </a:r>
          </a:p>
        </p:txBody>
      </p:sp>
      <p:pic>
        <p:nvPicPr>
          <p:cNvPr id="4" name="コンテンツ プレースホルダ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3" t="62568" r="16825" b="15476"/>
          <a:stretch/>
        </p:blipFill>
        <p:spPr>
          <a:xfrm>
            <a:off x="3575195" y="4530255"/>
            <a:ext cx="2709876" cy="1447139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91307" y="6334297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※</a:t>
            </a:r>
            <a:r>
              <a:rPr lang="ja-JP" altLang="en-US" dirty="0" smtClean="0"/>
              <a:t>他</a:t>
            </a:r>
            <a:r>
              <a:rPr kumimoji="1" lang="ja-JP" altLang="en-US" dirty="0" smtClean="0"/>
              <a:t>の色で作っていただいても</a:t>
            </a:r>
            <a:r>
              <a:rPr kumimoji="1" lang="en-US" altLang="ja-JP" dirty="0" smtClean="0"/>
              <a:t>OK</a:t>
            </a:r>
            <a:r>
              <a:rPr kumimoji="1" lang="ja-JP" altLang="en-US" dirty="0" smtClean="0"/>
              <a:t>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02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731</Words>
  <Application>Microsoft Office PowerPoint</Application>
  <PresentationFormat>ワイド画面</PresentationFormat>
  <Paragraphs>104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BIZ UDPゴシック</vt:lpstr>
      <vt:lpstr>ＭＳ Ｐゴシック</vt:lpstr>
      <vt:lpstr>Arial</vt:lpstr>
      <vt:lpstr>Calibri</vt:lpstr>
      <vt:lpstr>Calibri Light</vt:lpstr>
      <vt:lpstr>Office テーマ</vt:lpstr>
      <vt:lpstr>演習3　差しひも</vt:lpstr>
      <vt:lpstr>STEP1:準備</vt:lpstr>
      <vt:lpstr>STEP2: 試してみよう　(3本ごと)</vt:lpstr>
      <vt:lpstr>STEP3:更に試してみよう　(角度と描画順)</vt:lpstr>
      <vt:lpstr>STEP4: 演習問題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演習1　片面同色</dc:title>
  <dc:creator>Microsoft アカウント</dc:creator>
  <cp:lastModifiedBy>Microsoft アカウント</cp:lastModifiedBy>
  <cp:revision>26</cp:revision>
  <dcterms:created xsi:type="dcterms:W3CDTF">2024-01-06T07:15:20Z</dcterms:created>
  <dcterms:modified xsi:type="dcterms:W3CDTF">2024-01-18T09:14:43Z</dcterms:modified>
</cp:coreProperties>
</file>